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04" y="5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5F169-C4FB-46F2-B76D-4DAB992894EF}" type="datetimeFigureOut">
              <a:rPr lang="es-MX" smtClean="0"/>
              <a:t>10/02/2011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9110C-0C68-4292-A4C1-98609177F29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5F169-C4FB-46F2-B76D-4DAB992894EF}" type="datetimeFigureOut">
              <a:rPr lang="es-MX" smtClean="0"/>
              <a:t>10/02/2011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9110C-0C68-4292-A4C1-98609177F29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5F169-C4FB-46F2-B76D-4DAB992894EF}" type="datetimeFigureOut">
              <a:rPr lang="es-MX" smtClean="0"/>
              <a:t>10/02/2011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9110C-0C68-4292-A4C1-98609177F29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5F169-C4FB-46F2-B76D-4DAB992894EF}" type="datetimeFigureOut">
              <a:rPr lang="es-MX" smtClean="0"/>
              <a:t>10/02/2011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9110C-0C68-4292-A4C1-98609177F29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5F169-C4FB-46F2-B76D-4DAB992894EF}" type="datetimeFigureOut">
              <a:rPr lang="es-MX" smtClean="0"/>
              <a:t>10/02/2011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9110C-0C68-4292-A4C1-98609177F29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5F169-C4FB-46F2-B76D-4DAB992894EF}" type="datetimeFigureOut">
              <a:rPr lang="es-MX" smtClean="0"/>
              <a:t>10/02/2011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9110C-0C68-4292-A4C1-98609177F29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5F169-C4FB-46F2-B76D-4DAB992894EF}" type="datetimeFigureOut">
              <a:rPr lang="es-MX" smtClean="0"/>
              <a:t>10/02/2011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9110C-0C68-4292-A4C1-98609177F29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5F169-C4FB-46F2-B76D-4DAB992894EF}" type="datetimeFigureOut">
              <a:rPr lang="es-MX" smtClean="0"/>
              <a:t>10/02/2011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9110C-0C68-4292-A4C1-98609177F29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5F169-C4FB-46F2-B76D-4DAB992894EF}" type="datetimeFigureOut">
              <a:rPr lang="es-MX" smtClean="0"/>
              <a:t>10/02/2011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9110C-0C68-4292-A4C1-98609177F29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5F169-C4FB-46F2-B76D-4DAB992894EF}" type="datetimeFigureOut">
              <a:rPr lang="es-MX" smtClean="0"/>
              <a:t>10/02/2011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9110C-0C68-4292-A4C1-98609177F29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5F169-C4FB-46F2-B76D-4DAB992894EF}" type="datetimeFigureOut">
              <a:rPr lang="es-MX" smtClean="0"/>
              <a:t>10/02/2011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9110C-0C68-4292-A4C1-98609177F29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5F169-C4FB-46F2-B76D-4DAB992894EF}" type="datetimeFigureOut">
              <a:rPr lang="es-MX" smtClean="0"/>
              <a:t>10/02/2011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F9110C-0C68-4292-A4C1-98609177F292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Elipse"/>
          <p:cNvSpPr/>
          <p:nvPr/>
        </p:nvSpPr>
        <p:spPr>
          <a:xfrm>
            <a:off x="2971800" y="2438400"/>
            <a:ext cx="1981200" cy="9906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PERSONAS</a:t>
            </a:r>
            <a:endParaRPr lang="es-MX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4267200" y="1524000"/>
            <a:ext cx="1600200" cy="338554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1600" dirty="0" smtClean="0"/>
              <a:t>ORGANIZACION</a:t>
            </a:r>
            <a:endParaRPr lang="es-MX" sz="1600" dirty="0"/>
          </a:p>
        </p:txBody>
      </p:sp>
      <p:sp>
        <p:nvSpPr>
          <p:cNvPr id="6" name="5 CuadroTexto"/>
          <p:cNvSpPr txBox="1"/>
          <p:nvPr/>
        </p:nvSpPr>
        <p:spPr>
          <a:xfrm>
            <a:off x="5791200" y="685800"/>
            <a:ext cx="91440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/>
              <a:t>EXITO</a:t>
            </a:r>
            <a:endParaRPr lang="es-MX" sz="1400" dirty="0"/>
          </a:p>
        </p:txBody>
      </p:sp>
      <p:sp>
        <p:nvSpPr>
          <p:cNvPr id="7" name="6 CuadroTexto"/>
          <p:cNvSpPr txBox="1"/>
          <p:nvPr/>
        </p:nvSpPr>
        <p:spPr>
          <a:xfrm>
            <a:off x="5181600" y="2785646"/>
            <a:ext cx="1905000" cy="338554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1600" dirty="0" smtClean="0"/>
              <a:t>COMPORTAMIENTO</a:t>
            </a:r>
            <a:endParaRPr lang="es-MX" sz="1600" dirty="0"/>
          </a:p>
        </p:txBody>
      </p:sp>
      <p:sp>
        <p:nvSpPr>
          <p:cNvPr id="8" name="7 CuadroTexto"/>
          <p:cNvSpPr txBox="1"/>
          <p:nvPr/>
        </p:nvSpPr>
        <p:spPr>
          <a:xfrm>
            <a:off x="7772400" y="2819400"/>
            <a:ext cx="1219200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/>
              <a:t>MOTIVACIÓN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8153400" y="1828800"/>
            <a:ext cx="762000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/>
              <a:t>TEORIAS</a:t>
            </a:r>
            <a:endParaRPr lang="es-MX" sz="1200" dirty="0"/>
          </a:p>
        </p:txBody>
      </p:sp>
      <p:sp>
        <p:nvSpPr>
          <p:cNvPr id="10" name="9 CuadroTexto"/>
          <p:cNvSpPr txBox="1"/>
          <p:nvPr/>
        </p:nvSpPr>
        <p:spPr>
          <a:xfrm>
            <a:off x="7467600" y="3609201"/>
            <a:ext cx="990600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/>
              <a:t>NECESIDAD</a:t>
            </a:r>
            <a:endParaRPr lang="es-MX" sz="12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6781800" y="4310390"/>
            <a:ext cx="1143000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INSATISFACCIÓN</a:t>
            </a:r>
            <a:endParaRPr lang="es-MX" sz="1100" dirty="0"/>
          </a:p>
        </p:txBody>
      </p:sp>
      <p:sp>
        <p:nvSpPr>
          <p:cNvPr id="12" name="11 CuadroTexto"/>
          <p:cNvSpPr txBox="1"/>
          <p:nvPr/>
        </p:nvSpPr>
        <p:spPr>
          <a:xfrm>
            <a:off x="8001000" y="4310390"/>
            <a:ext cx="1066800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100" dirty="0" smtClean="0"/>
              <a:t>SATISFACCIÓN</a:t>
            </a:r>
            <a:endParaRPr lang="es-MX" sz="1200" dirty="0"/>
          </a:p>
        </p:txBody>
      </p:sp>
      <p:sp>
        <p:nvSpPr>
          <p:cNvPr id="13" name="12 CuadroTexto"/>
          <p:cNvSpPr txBox="1"/>
          <p:nvPr/>
        </p:nvSpPr>
        <p:spPr>
          <a:xfrm>
            <a:off x="6934200" y="5029200"/>
            <a:ext cx="838200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/>
              <a:t>BARRERA</a:t>
            </a:r>
            <a:endParaRPr lang="es-MX" sz="1200" dirty="0"/>
          </a:p>
        </p:txBody>
      </p:sp>
      <p:sp>
        <p:nvSpPr>
          <p:cNvPr id="14" name="13 CuadroTexto"/>
          <p:cNvSpPr txBox="1"/>
          <p:nvPr/>
        </p:nvSpPr>
        <p:spPr>
          <a:xfrm>
            <a:off x="6172200" y="5986790"/>
            <a:ext cx="990600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100" dirty="0" smtClean="0"/>
              <a:t>FRUSTACIÓN</a:t>
            </a:r>
            <a:endParaRPr lang="es-MX" sz="1100" dirty="0"/>
          </a:p>
        </p:txBody>
      </p:sp>
      <p:sp>
        <p:nvSpPr>
          <p:cNvPr id="15" name="14 CuadroTexto"/>
          <p:cNvSpPr txBox="1"/>
          <p:nvPr/>
        </p:nvSpPr>
        <p:spPr>
          <a:xfrm>
            <a:off x="7543800" y="5986790"/>
            <a:ext cx="1143000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100" dirty="0" smtClean="0"/>
              <a:t>COMPENSACIÓN</a:t>
            </a:r>
            <a:endParaRPr lang="es-MX" sz="1100" dirty="0"/>
          </a:p>
        </p:txBody>
      </p:sp>
      <p:sp>
        <p:nvSpPr>
          <p:cNvPr id="16" name="15 CuadroTexto"/>
          <p:cNvSpPr txBox="1"/>
          <p:nvPr/>
        </p:nvSpPr>
        <p:spPr>
          <a:xfrm>
            <a:off x="4267200" y="3886200"/>
            <a:ext cx="152400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/>
              <a:t>CLIMA ORGANIZACIONAL</a:t>
            </a:r>
            <a:endParaRPr lang="es-MX" sz="1400" dirty="0"/>
          </a:p>
        </p:txBody>
      </p:sp>
      <p:sp>
        <p:nvSpPr>
          <p:cNvPr id="17" name="16 CuadroTexto"/>
          <p:cNvSpPr txBox="1"/>
          <p:nvPr/>
        </p:nvSpPr>
        <p:spPr>
          <a:xfrm>
            <a:off x="4267200" y="4343400"/>
            <a:ext cx="152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/>
              <a:t>(Ambiente interno)</a:t>
            </a:r>
            <a:endParaRPr lang="es-MX" sz="1200" dirty="0"/>
          </a:p>
        </p:txBody>
      </p:sp>
      <p:sp>
        <p:nvSpPr>
          <p:cNvPr id="18" name="17 CuadroTexto"/>
          <p:cNvSpPr txBox="1"/>
          <p:nvPr/>
        </p:nvSpPr>
        <p:spPr>
          <a:xfrm>
            <a:off x="1447800" y="3962400"/>
            <a:ext cx="1752600" cy="369332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COMUNICACIÓN</a:t>
            </a:r>
            <a:endParaRPr lang="es-MX" dirty="0"/>
          </a:p>
        </p:txBody>
      </p:sp>
      <p:sp>
        <p:nvSpPr>
          <p:cNvPr id="19" name="18 CuadroTexto"/>
          <p:cNvSpPr txBox="1"/>
          <p:nvPr/>
        </p:nvSpPr>
        <p:spPr>
          <a:xfrm>
            <a:off x="1981200" y="4645223"/>
            <a:ext cx="76200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/>
              <a:t>BASE</a:t>
            </a:r>
            <a:endParaRPr lang="es-MX" sz="1400" dirty="0"/>
          </a:p>
        </p:txBody>
      </p:sp>
      <p:sp>
        <p:nvSpPr>
          <p:cNvPr id="20" name="19 CuadroTexto"/>
          <p:cNvSpPr txBox="1"/>
          <p:nvPr/>
        </p:nvSpPr>
        <p:spPr>
          <a:xfrm>
            <a:off x="228600" y="4419600"/>
            <a:ext cx="106680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/>
              <a:t>PERSEPCIÓN SOCIAL</a:t>
            </a:r>
            <a:endParaRPr lang="es-MX" sz="1200" dirty="0"/>
          </a:p>
        </p:txBody>
      </p:sp>
      <p:sp>
        <p:nvSpPr>
          <p:cNvPr id="21" name="20 CuadroTexto"/>
          <p:cNvSpPr txBox="1"/>
          <p:nvPr/>
        </p:nvSpPr>
        <p:spPr>
          <a:xfrm>
            <a:off x="304800" y="5133201"/>
            <a:ext cx="914400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/>
              <a:t>IMPRESION</a:t>
            </a:r>
            <a:endParaRPr lang="es-MX" sz="1200" dirty="0"/>
          </a:p>
        </p:txBody>
      </p:sp>
      <p:sp>
        <p:nvSpPr>
          <p:cNvPr id="22" name="21 CuadroTexto"/>
          <p:cNvSpPr txBox="1"/>
          <p:nvPr/>
        </p:nvSpPr>
        <p:spPr>
          <a:xfrm>
            <a:off x="1219200" y="5438001"/>
            <a:ext cx="914400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/>
              <a:t>BARRERAS</a:t>
            </a:r>
            <a:endParaRPr lang="es-MX" sz="1200" dirty="0"/>
          </a:p>
        </p:txBody>
      </p:sp>
      <p:sp>
        <p:nvSpPr>
          <p:cNvPr id="23" name="22 CuadroTexto"/>
          <p:cNvSpPr txBox="1"/>
          <p:nvPr/>
        </p:nvSpPr>
        <p:spPr>
          <a:xfrm>
            <a:off x="2667000" y="5438001"/>
            <a:ext cx="1066800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/>
              <a:t>DIFICULTADES</a:t>
            </a:r>
            <a:endParaRPr lang="es-MX" sz="1200" dirty="0"/>
          </a:p>
        </p:txBody>
      </p:sp>
      <p:sp>
        <p:nvSpPr>
          <p:cNvPr id="24" name="23 CuadroTexto"/>
          <p:cNvSpPr txBox="1"/>
          <p:nvPr/>
        </p:nvSpPr>
        <p:spPr>
          <a:xfrm>
            <a:off x="1828800" y="6200001"/>
            <a:ext cx="1143000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/>
              <a:t>DISTORCION</a:t>
            </a:r>
            <a:endParaRPr lang="es-MX" sz="1200" dirty="0"/>
          </a:p>
        </p:txBody>
      </p:sp>
      <p:sp>
        <p:nvSpPr>
          <p:cNvPr id="25" name="24 CuadroTexto"/>
          <p:cNvSpPr txBox="1"/>
          <p:nvPr/>
        </p:nvSpPr>
        <p:spPr>
          <a:xfrm>
            <a:off x="2209800" y="914400"/>
            <a:ext cx="1371600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600" dirty="0" smtClean="0"/>
              <a:t>HOMBRE COMPLEJO</a:t>
            </a:r>
            <a:endParaRPr lang="es-MX" sz="1600" dirty="0"/>
          </a:p>
        </p:txBody>
      </p:sp>
      <p:sp>
        <p:nvSpPr>
          <p:cNvPr id="26" name="25 CuadroTexto"/>
          <p:cNvSpPr txBox="1"/>
          <p:nvPr/>
        </p:nvSpPr>
        <p:spPr>
          <a:xfrm>
            <a:off x="2133600" y="228600"/>
            <a:ext cx="1447800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/>
              <a:t>CARACTERÍSTICAS</a:t>
            </a:r>
            <a:endParaRPr lang="es-MX" sz="1200" dirty="0"/>
          </a:p>
        </p:txBody>
      </p:sp>
      <p:sp>
        <p:nvSpPr>
          <p:cNvPr id="27" name="26 CuadroTexto"/>
          <p:cNvSpPr txBox="1"/>
          <p:nvPr/>
        </p:nvSpPr>
        <p:spPr>
          <a:xfrm>
            <a:off x="2057400" y="2057400"/>
            <a:ext cx="990600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/>
              <a:t>TEORIAS</a:t>
            </a:r>
            <a:endParaRPr lang="es-MX" sz="1200" dirty="0"/>
          </a:p>
        </p:txBody>
      </p:sp>
      <p:sp>
        <p:nvSpPr>
          <p:cNvPr id="28" name="27 CuadroTexto"/>
          <p:cNvSpPr txBox="1"/>
          <p:nvPr/>
        </p:nvSpPr>
        <p:spPr>
          <a:xfrm>
            <a:off x="381000" y="877669"/>
            <a:ext cx="12192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/>
              <a:t>DOMINAR AL MUNDO EXTERNO</a:t>
            </a:r>
            <a:endParaRPr lang="es-MX" sz="1200" dirty="0"/>
          </a:p>
        </p:txBody>
      </p:sp>
      <p:sp>
        <p:nvSpPr>
          <p:cNvPr id="29" name="28 CuadroTexto"/>
          <p:cNvSpPr txBox="1"/>
          <p:nvPr/>
        </p:nvSpPr>
        <p:spPr>
          <a:xfrm>
            <a:off x="7086600" y="1905000"/>
            <a:ext cx="914400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/>
              <a:t>SALARIOS</a:t>
            </a:r>
            <a:endParaRPr lang="es-MX" sz="1200" dirty="0"/>
          </a:p>
        </p:txBody>
      </p:sp>
      <p:cxnSp>
        <p:nvCxnSpPr>
          <p:cNvPr id="36" name="35 Conector recto de flecha"/>
          <p:cNvCxnSpPr>
            <a:stCxn id="5" idx="0"/>
            <a:endCxn id="6" idx="1"/>
          </p:cNvCxnSpPr>
          <p:nvPr/>
        </p:nvCxnSpPr>
        <p:spPr>
          <a:xfrm rot="5400000" flipH="1" flipV="1">
            <a:off x="5087095" y="819895"/>
            <a:ext cx="684311" cy="7239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38 Conector recto de flecha"/>
          <p:cNvCxnSpPr>
            <a:endCxn id="5" idx="2"/>
          </p:cNvCxnSpPr>
          <p:nvPr/>
        </p:nvCxnSpPr>
        <p:spPr>
          <a:xfrm flipV="1">
            <a:off x="3962400" y="1862554"/>
            <a:ext cx="1104900" cy="57584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40 Conector recto de flecha"/>
          <p:cNvCxnSpPr>
            <a:stCxn id="4" idx="6"/>
            <a:endCxn id="7" idx="1"/>
          </p:cNvCxnSpPr>
          <p:nvPr/>
        </p:nvCxnSpPr>
        <p:spPr>
          <a:xfrm>
            <a:off x="4953000" y="2933700"/>
            <a:ext cx="228600" cy="2122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44 Conector recto de flecha"/>
          <p:cNvCxnSpPr>
            <a:stCxn id="4" idx="3"/>
            <a:endCxn id="18" idx="0"/>
          </p:cNvCxnSpPr>
          <p:nvPr/>
        </p:nvCxnSpPr>
        <p:spPr>
          <a:xfrm rot="5400000">
            <a:off x="2453785" y="3154245"/>
            <a:ext cx="678470" cy="93784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46 Conector recto de flecha"/>
          <p:cNvCxnSpPr>
            <a:stCxn id="7" idx="3"/>
            <a:endCxn id="8" idx="1"/>
          </p:cNvCxnSpPr>
          <p:nvPr/>
        </p:nvCxnSpPr>
        <p:spPr>
          <a:xfrm>
            <a:off x="7086600" y="2954923"/>
            <a:ext cx="685800" cy="297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48 Conector recto de flecha"/>
          <p:cNvCxnSpPr>
            <a:stCxn id="8" idx="0"/>
            <a:endCxn id="9" idx="2"/>
          </p:cNvCxnSpPr>
          <p:nvPr/>
        </p:nvCxnSpPr>
        <p:spPr>
          <a:xfrm rot="5400000" flipH="1" flipV="1">
            <a:off x="8101400" y="2386400"/>
            <a:ext cx="713601" cy="152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50 Conector recto de flecha"/>
          <p:cNvCxnSpPr>
            <a:stCxn id="8" idx="0"/>
            <a:endCxn id="29" idx="2"/>
          </p:cNvCxnSpPr>
          <p:nvPr/>
        </p:nvCxnSpPr>
        <p:spPr>
          <a:xfrm rot="16200000" flipV="1">
            <a:off x="7644200" y="2081600"/>
            <a:ext cx="637401" cy="838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52 Conector recto de flecha"/>
          <p:cNvCxnSpPr>
            <a:stCxn id="8" idx="2"/>
            <a:endCxn id="10" idx="0"/>
          </p:cNvCxnSpPr>
          <p:nvPr/>
        </p:nvCxnSpPr>
        <p:spPr>
          <a:xfrm rot="5400000">
            <a:off x="7916049" y="3143250"/>
            <a:ext cx="512802" cy="4191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54 Conector recto"/>
          <p:cNvCxnSpPr/>
          <p:nvPr/>
        </p:nvCxnSpPr>
        <p:spPr>
          <a:xfrm>
            <a:off x="7315200" y="4114800"/>
            <a:ext cx="1371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56 Conector recto"/>
          <p:cNvCxnSpPr>
            <a:stCxn id="10" idx="2"/>
          </p:cNvCxnSpPr>
          <p:nvPr/>
        </p:nvCxnSpPr>
        <p:spPr>
          <a:xfrm rot="5400000">
            <a:off x="7829550" y="3981450"/>
            <a:ext cx="228600" cy="381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61 Conector recto de flecha"/>
          <p:cNvCxnSpPr/>
          <p:nvPr/>
        </p:nvCxnSpPr>
        <p:spPr>
          <a:xfrm rot="5400000">
            <a:off x="7198355" y="4193545"/>
            <a:ext cx="195590" cy="381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63 Conector recto de flecha"/>
          <p:cNvCxnSpPr/>
          <p:nvPr/>
        </p:nvCxnSpPr>
        <p:spPr>
          <a:xfrm rot="5400000">
            <a:off x="8589799" y="4212595"/>
            <a:ext cx="19559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67 Conector recto de flecha"/>
          <p:cNvCxnSpPr>
            <a:stCxn id="11" idx="2"/>
            <a:endCxn id="13" idx="0"/>
          </p:cNvCxnSpPr>
          <p:nvPr/>
        </p:nvCxnSpPr>
        <p:spPr>
          <a:xfrm rot="5400000">
            <a:off x="7124700" y="4800600"/>
            <a:ext cx="4572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69 Conector recto de flecha"/>
          <p:cNvCxnSpPr>
            <a:stCxn id="13" idx="2"/>
            <a:endCxn id="14" idx="0"/>
          </p:cNvCxnSpPr>
          <p:nvPr/>
        </p:nvCxnSpPr>
        <p:spPr>
          <a:xfrm rot="5400000">
            <a:off x="6670105" y="5303594"/>
            <a:ext cx="680591" cy="685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71 Conector recto de flecha"/>
          <p:cNvCxnSpPr>
            <a:stCxn id="13" idx="2"/>
            <a:endCxn id="15" idx="0"/>
          </p:cNvCxnSpPr>
          <p:nvPr/>
        </p:nvCxnSpPr>
        <p:spPr>
          <a:xfrm rot="16200000" flipH="1">
            <a:off x="7394005" y="5265494"/>
            <a:ext cx="680591" cy="762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76 Conector recto de flecha"/>
          <p:cNvCxnSpPr>
            <a:endCxn id="16" idx="0"/>
          </p:cNvCxnSpPr>
          <p:nvPr/>
        </p:nvCxnSpPr>
        <p:spPr>
          <a:xfrm rot="10800000" flipV="1">
            <a:off x="5029200" y="2971800"/>
            <a:ext cx="2438400" cy="914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80 Conector recto de flecha"/>
          <p:cNvCxnSpPr>
            <a:stCxn id="18" idx="2"/>
            <a:endCxn id="19" idx="0"/>
          </p:cNvCxnSpPr>
          <p:nvPr/>
        </p:nvCxnSpPr>
        <p:spPr>
          <a:xfrm rot="16200000" flipH="1">
            <a:off x="2186405" y="4469427"/>
            <a:ext cx="313491" cy="381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84 Conector recto de flecha"/>
          <p:cNvCxnSpPr>
            <a:stCxn id="19" idx="2"/>
            <a:endCxn id="23" idx="0"/>
          </p:cNvCxnSpPr>
          <p:nvPr/>
        </p:nvCxnSpPr>
        <p:spPr>
          <a:xfrm rot="16200000" flipH="1">
            <a:off x="2538800" y="4776400"/>
            <a:ext cx="485001" cy="838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86 Conector recto de flecha"/>
          <p:cNvCxnSpPr>
            <a:stCxn id="19" idx="2"/>
            <a:endCxn id="22" idx="0"/>
          </p:cNvCxnSpPr>
          <p:nvPr/>
        </p:nvCxnSpPr>
        <p:spPr>
          <a:xfrm rot="5400000">
            <a:off x="1776800" y="4852600"/>
            <a:ext cx="485001" cy="685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88 Conector recto de flecha"/>
          <p:cNvCxnSpPr>
            <a:stCxn id="23" idx="2"/>
            <a:endCxn id="24" idx="0"/>
          </p:cNvCxnSpPr>
          <p:nvPr/>
        </p:nvCxnSpPr>
        <p:spPr>
          <a:xfrm rot="5400000">
            <a:off x="2557850" y="5557450"/>
            <a:ext cx="485001" cy="8001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90 Conector recto de flecha"/>
          <p:cNvCxnSpPr>
            <a:stCxn id="22" idx="2"/>
            <a:endCxn id="24" idx="0"/>
          </p:cNvCxnSpPr>
          <p:nvPr/>
        </p:nvCxnSpPr>
        <p:spPr>
          <a:xfrm rot="16200000" flipH="1">
            <a:off x="1795850" y="5595550"/>
            <a:ext cx="485001" cy="7239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92 Conector recto de flecha"/>
          <p:cNvCxnSpPr>
            <a:stCxn id="18" idx="1"/>
            <a:endCxn id="20" idx="0"/>
          </p:cNvCxnSpPr>
          <p:nvPr/>
        </p:nvCxnSpPr>
        <p:spPr>
          <a:xfrm rot="10800000" flipV="1">
            <a:off x="762000" y="4147066"/>
            <a:ext cx="685800" cy="27253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94 Conector recto de flecha"/>
          <p:cNvCxnSpPr>
            <a:stCxn id="20" idx="2"/>
            <a:endCxn id="21" idx="0"/>
          </p:cNvCxnSpPr>
          <p:nvPr/>
        </p:nvCxnSpPr>
        <p:spPr>
          <a:xfrm rot="5400000">
            <a:off x="636032" y="5007233"/>
            <a:ext cx="25193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96 Conector recto de flecha"/>
          <p:cNvCxnSpPr>
            <a:stCxn id="7" idx="0"/>
            <a:endCxn id="5" idx="2"/>
          </p:cNvCxnSpPr>
          <p:nvPr/>
        </p:nvCxnSpPr>
        <p:spPr>
          <a:xfrm rot="16200000" flipV="1">
            <a:off x="5139154" y="1790700"/>
            <a:ext cx="923092" cy="1066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98 Conector recto de flecha"/>
          <p:cNvCxnSpPr>
            <a:stCxn id="5" idx="1"/>
            <a:endCxn id="25" idx="3"/>
          </p:cNvCxnSpPr>
          <p:nvPr/>
        </p:nvCxnSpPr>
        <p:spPr>
          <a:xfrm rot="10800000">
            <a:off x="3581400" y="1206789"/>
            <a:ext cx="685800" cy="48648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100 Conector recto de flecha"/>
          <p:cNvCxnSpPr>
            <a:stCxn id="25" idx="0"/>
            <a:endCxn id="26" idx="2"/>
          </p:cNvCxnSpPr>
          <p:nvPr/>
        </p:nvCxnSpPr>
        <p:spPr>
          <a:xfrm rot="16200000" flipV="1">
            <a:off x="2672150" y="690950"/>
            <a:ext cx="408801" cy="381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104 Conector recto de flecha"/>
          <p:cNvCxnSpPr>
            <a:stCxn id="25" idx="1"/>
            <a:endCxn id="28" idx="3"/>
          </p:cNvCxnSpPr>
          <p:nvPr/>
        </p:nvCxnSpPr>
        <p:spPr>
          <a:xfrm rot="10800000">
            <a:off x="1600200" y="1200836"/>
            <a:ext cx="609600" cy="595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106 Conector recto de flecha"/>
          <p:cNvCxnSpPr>
            <a:stCxn id="25" idx="2"/>
            <a:endCxn id="27" idx="0"/>
          </p:cNvCxnSpPr>
          <p:nvPr/>
        </p:nvCxnSpPr>
        <p:spPr>
          <a:xfrm rot="5400000">
            <a:off x="2445038" y="1606837"/>
            <a:ext cx="558225" cy="3429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35</Words>
  <Application>Microsoft Office PowerPoint</Application>
  <PresentationFormat>Presentación en pantalla (4:3)</PresentationFormat>
  <Paragraphs>26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patricia</dc:creator>
  <cp:lastModifiedBy>patricia</cp:lastModifiedBy>
  <cp:revision>4</cp:revision>
  <dcterms:created xsi:type="dcterms:W3CDTF">2011-02-11T03:24:01Z</dcterms:created>
  <dcterms:modified xsi:type="dcterms:W3CDTF">2011-02-11T04:02:35Z</dcterms:modified>
</cp:coreProperties>
</file>